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62" r:id="rId4"/>
    <p:sldId id="263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C5A"/>
    <a:srgbClr val="28B0E7"/>
    <a:srgbClr val="2DAFE6"/>
    <a:srgbClr val="33D19A"/>
    <a:srgbClr val="7958F2"/>
    <a:srgbClr val="030331"/>
    <a:srgbClr val="1D1D1B"/>
    <a:srgbClr val="2182AA"/>
    <a:srgbClr val="95C11F"/>
    <a:srgbClr val="003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34" autoAdjust="0"/>
    <p:restoredTop sz="86369" autoAdjust="0"/>
  </p:normalViewPr>
  <p:slideViewPr>
    <p:cSldViewPr snapToGrid="0">
      <p:cViewPr varScale="1">
        <p:scale>
          <a:sx n="79" d="100"/>
          <a:sy n="79" d="100"/>
        </p:scale>
        <p:origin x="872" y="7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500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3C041-BE82-AA4C-89A2-BD4DB5BBA2D2}" type="datetimeFigureOut">
              <a:rPr lang="en-IT" smtClean="0"/>
              <a:t>08/13/2024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5835C-58A5-A94B-8F98-EC559E00B290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254955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180B1F-CDE3-D949-54D2-4406B28394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5388"/>
            <a:ext cx="12566711" cy="706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9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6DE89275-9E69-73C1-6330-E1093FF94B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472" y="6403899"/>
            <a:ext cx="622671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2E2C5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1CC2F43-96B8-4E30-91A6-FFF03D73E021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2" name="Segnaposto titolo 6">
            <a:extLst>
              <a:ext uri="{FF2B5EF4-FFF2-40B4-BE49-F238E27FC236}">
                <a16:creationId xmlns:a16="http://schemas.microsoft.com/office/drawing/2014/main" id="{61E1531A-77D9-B995-3DF6-7E899FAE4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770" y="287629"/>
            <a:ext cx="9432235" cy="343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Slide </a:t>
            </a:r>
            <a:r>
              <a:rPr lang="it-IT" dirty="0" err="1"/>
              <a:t>title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028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E126208A-1F73-C748-A5A1-87C19ABDBD1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97565" y="1340920"/>
            <a:ext cx="11420059" cy="6866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2E2C5A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E058F732-28E0-56ED-D1B5-D5D76527F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2107097"/>
            <a:ext cx="11420059" cy="4022242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solidFill>
                  <a:srgbClr val="2E2C5A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rgbClr val="2E2C5A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rgbClr val="2E2C5A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rgbClr val="2E2C5A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rgbClr val="2E2C5A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3" name="Segnaposto numero diapositiva 3">
            <a:extLst>
              <a:ext uri="{FF2B5EF4-FFF2-40B4-BE49-F238E27FC236}">
                <a16:creationId xmlns:a16="http://schemas.microsoft.com/office/drawing/2014/main" id="{50DE41F8-33CC-FCCA-5003-62A09769C5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472" y="6403899"/>
            <a:ext cx="622671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2E2C5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1CC2F43-96B8-4E30-91A6-FFF03D73E021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5" name="Segnaposto titolo 6">
            <a:extLst>
              <a:ext uri="{FF2B5EF4-FFF2-40B4-BE49-F238E27FC236}">
                <a16:creationId xmlns:a16="http://schemas.microsoft.com/office/drawing/2014/main" id="{B9C3FA29-22DB-53A9-E3EB-5A046C184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770" y="287629"/>
            <a:ext cx="9432235" cy="343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Slide </a:t>
            </a:r>
            <a:r>
              <a:rPr lang="it-IT" dirty="0" err="1"/>
              <a:t>title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817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nal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5DD5BB02-3886-0A91-A9FA-590A6DB6479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7565" y="1528763"/>
            <a:ext cx="11420059" cy="4022242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solidFill>
                  <a:srgbClr val="2E2C5A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rgbClr val="2E2C5A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rgbClr val="2E2C5A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rgbClr val="2E2C5A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rgbClr val="2E2C5A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6" name="Segnaposto numero diapositiva 3">
            <a:extLst>
              <a:ext uri="{FF2B5EF4-FFF2-40B4-BE49-F238E27FC236}">
                <a16:creationId xmlns:a16="http://schemas.microsoft.com/office/drawing/2014/main" id="{0F9A05DF-A209-22A3-2492-98ACBCBAF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472" y="6403899"/>
            <a:ext cx="622671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2E2C5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1CC2F43-96B8-4E30-91A6-FFF03D73E021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7" name="Segnaposto titolo 6">
            <a:extLst>
              <a:ext uri="{FF2B5EF4-FFF2-40B4-BE49-F238E27FC236}">
                <a16:creationId xmlns:a16="http://schemas.microsoft.com/office/drawing/2014/main" id="{23268A80-DE9A-4083-0FC6-B1EB4701D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770" y="287629"/>
            <a:ext cx="9432235" cy="343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Slide </a:t>
            </a:r>
            <a:r>
              <a:rPr lang="it-IT" dirty="0" err="1"/>
              <a:t>title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4490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7F794E3-A3BB-4347-B61F-6D85136BA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7566" y="1251744"/>
            <a:ext cx="4395892" cy="4881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FDC72D0E-1B3B-12D7-4541-6143468E44E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088835" y="1247777"/>
            <a:ext cx="6728789" cy="4881562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solidFill>
                  <a:srgbClr val="2E2C5A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rgbClr val="2E2C5A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rgbClr val="2E2C5A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rgbClr val="2E2C5A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rgbClr val="2E2C5A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3C8E37E9-1EF6-32FD-1B69-01B724E7B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472" y="6403899"/>
            <a:ext cx="622671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2E2C5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1CC2F43-96B8-4E30-91A6-FFF03D73E021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9" name="Segnaposto titolo 6">
            <a:extLst>
              <a:ext uri="{FF2B5EF4-FFF2-40B4-BE49-F238E27FC236}">
                <a16:creationId xmlns:a16="http://schemas.microsoft.com/office/drawing/2014/main" id="{7371A959-221A-83E4-B6DB-D57357007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770" y="287629"/>
            <a:ext cx="9432235" cy="343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Slide </a:t>
            </a:r>
            <a:r>
              <a:rPr lang="it-IT" dirty="0" err="1"/>
              <a:t>title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719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F56201F-70E1-4E01-BC82-2472776C07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1251744"/>
            <a:ext cx="6634437" cy="4759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D60A98F4-0E87-F197-08CE-60A13BB1571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97566" y="1251744"/>
            <a:ext cx="4395892" cy="4881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855878-D675-0F7D-EB8F-E4999EE70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472" y="6403899"/>
            <a:ext cx="622671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2E2C5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1CC2F43-96B8-4E30-91A6-FFF03D73E021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Segnaposto titolo 6">
            <a:extLst>
              <a:ext uri="{FF2B5EF4-FFF2-40B4-BE49-F238E27FC236}">
                <a16:creationId xmlns:a16="http://schemas.microsoft.com/office/drawing/2014/main" id="{C7D81C35-9414-4D8F-21A3-127128554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770" y="287629"/>
            <a:ext cx="9432235" cy="343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Slide </a:t>
            </a:r>
            <a:r>
              <a:rPr lang="it-IT" dirty="0" err="1"/>
              <a:t>title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276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34F1006-386D-4673-A820-E3062DD5F7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48" y="6492875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7D1AA6A-8921-4BD8-8AA2-C2A6D985D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218" y="649669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426D19-9A37-40F5-B2CB-F0D8BE382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189" y="6461774"/>
            <a:ext cx="2743200" cy="365125"/>
          </a:xfrm>
          <a:prstGeom prst="rect">
            <a:avLst/>
          </a:prstGeom>
        </p:spPr>
        <p:txBody>
          <a:bodyPr/>
          <a:lstStyle/>
          <a:p>
            <a:fld id="{11CC2F43-96B8-4E30-91A6-FFF03D73E021}" type="slidenum">
              <a:rPr lang="en-GB" smtClean="0"/>
              <a:t>‹N›</a:t>
            </a:fld>
            <a:endParaRPr lang="en-GB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EAAA94B-8263-9F4D-91AF-685F72CB47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2597" y="-69449"/>
            <a:ext cx="12408060" cy="6979533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7E8D6C04-3388-8C9B-11E2-30AED55221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480" y="2738781"/>
            <a:ext cx="9973101" cy="1363072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800">
                <a:solidFill>
                  <a:srgbClr val="28B0E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Thank </a:t>
            </a:r>
            <a:r>
              <a:rPr lang="it-IT" dirty="0" err="1"/>
              <a:t>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65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464FD194-A1DA-47B7-B4BF-DFA584637EA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36214"/>
            <a:ext cx="12301800" cy="6919763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D6E97E-1563-E3EF-1DD4-49C465E2CC2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1" y="6374996"/>
            <a:ext cx="434135" cy="434135"/>
          </a:xfrm>
          <a:prstGeom prst="rect">
            <a:avLst/>
          </a:prstGeom>
        </p:spPr>
      </p:pic>
      <p:sp>
        <p:nvSpPr>
          <p:cNvPr id="7" name="Segnaposto titolo 6">
            <a:extLst>
              <a:ext uri="{FF2B5EF4-FFF2-40B4-BE49-F238E27FC236}">
                <a16:creationId xmlns:a16="http://schemas.microsoft.com/office/drawing/2014/main" id="{FDD60C5E-B098-014A-91E0-6D836EBD1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770" y="287629"/>
            <a:ext cx="9432235" cy="343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Slide </a:t>
            </a:r>
            <a:r>
              <a:rPr lang="it-IT" dirty="0" err="1"/>
              <a:t>title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  <p:sp>
        <p:nvSpPr>
          <p:cNvPr id="9" name="Segnaposto numero diapositiva 3">
            <a:extLst>
              <a:ext uri="{FF2B5EF4-FFF2-40B4-BE49-F238E27FC236}">
                <a16:creationId xmlns:a16="http://schemas.microsoft.com/office/drawing/2014/main" id="{F2A45339-2061-76FF-AD3D-1C1FC0618B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472" y="6403899"/>
            <a:ext cx="622671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E2C5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1CC2F43-96B8-4E30-91A6-FFF03D73E021}" type="slidenum">
              <a:rPr lang="en-GB" smtClean="0"/>
              <a:pPr/>
              <a:t>‹N›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9C3EB0-6AC9-9298-EBA0-B6FC4BFB4722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497905" y="6441370"/>
            <a:ext cx="1394100" cy="29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0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61" r:id="rId4"/>
    <p:sldLayoutId id="2147483656" r:id="rId5"/>
    <p:sldLayoutId id="2147483657" r:id="rId6"/>
    <p:sldLayoutId id="2147483660" r:id="rId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kern="1200" dirty="0" smtClean="0">
          <a:solidFill>
            <a:srgbClr val="2E2C5A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9000"/>
        <a:buFontTx/>
        <a:buBlip>
          <a:blip r:embed="rId13"/>
        </a:buBlip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9000"/>
        <a:buFontTx/>
        <a:buBlip>
          <a:blip r:embed="rId13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9000"/>
        <a:buFontTx/>
        <a:buBlip>
          <a:blip r:embed="rId13"/>
        </a:buBlip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9000"/>
        <a:buFontTx/>
        <a:buBlip>
          <a:blip r:embed="rId13"/>
        </a:buBlip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9000"/>
        <a:buFontTx/>
        <a:buBlip>
          <a:blip r:embed="rId13"/>
        </a:buBlip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>
            <a:extLst>
              <a:ext uri="{FF2B5EF4-FFF2-40B4-BE49-F238E27FC236}">
                <a16:creationId xmlns:a16="http://schemas.microsoft.com/office/drawing/2014/main" id="{2D7D7E80-9392-71B4-EC83-FCAF60A5C433}"/>
              </a:ext>
            </a:extLst>
          </p:cNvPr>
          <p:cNvSpPr txBox="1">
            <a:spLocks/>
          </p:cNvSpPr>
          <p:nvPr/>
        </p:nvSpPr>
        <p:spPr>
          <a:xfrm>
            <a:off x="694481" y="5864145"/>
            <a:ext cx="5231757" cy="66892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9000"/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9000"/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9000"/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9000"/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9000"/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dirty="0"/>
              <a:t>Name </a:t>
            </a:r>
            <a:r>
              <a:rPr lang="it-IT" sz="1600" b="1" dirty="0" err="1"/>
              <a:t>Surname</a:t>
            </a:r>
            <a:endParaRPr lang="it-IT" sz="1600" b="1" dirty="0"/>
          </a:p>
          <a:p>
            <a:r>
              <a:rPr lang="it-IT" sz="1600" i="1" dirty="0" err="1"/>
              <a:t>Affiliation</a:t>
            </a:r>
            <a:endParaRPr lang="en-GB" sz="1600" i="1" dirty="0"/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FE1A42C2-A6D1-3E04-C754-54BD36EEF8C4}"/>
              </a:ext>
            </a:extLst>
          </p:cNvPr>
          <p:cNvSpPr txBox="1">
            <a:spLocks/>
          </p:cNvSpPr>
          <p:nvPr/>
        </p:nvSpPr>
        <p:spPr>
          <a:xfrm>
            <a:off x="6620719" y="6215605"/>
            <a:ext cx="5231757" cy="31746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9000"/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9000"/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9000"/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9000"/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9000"/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600" dirty="0"/>
              <a:t>Date</a:t>
            </a:r>
            <a:endParaRPr lang="en-GB" sz="1600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F87FAA22-00B6-A528-9293-990AD9B052FE}"/>
              </a:ext>
            </a:extLst>
          </p:cNvPr>
          <p:cNvSpPr txBox="1">
            <a:spLocks/>
          </p:cNvSpPr>
          <p:nvPr/>
        </p:nvSpPr>
        <p:spPr>
          <a:xfrm>
            <a:off x="694481" y="2718035"/>
            <a:ext cx="7812912" cy="1363072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>
                <a:solidFill>
                  <a:srgbClr val="28B0E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Title </a:t>
            </a:r>
            <a:r>
              <a:rPr lang="it-IT" dirty="0" err="1"/>
              <a:t>here</a:t>
            </a:r>
            <a:endParaRPr lang="it-IT" dirty="0"/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5EE2FD24-86B3-F6A1-6845-6CD8EE3284A9}"/>
              </a:ext>
            </a:extLst>
          </p:cNvPr>
          <p:cNvSpPr txBox="1">
            <a:spLocks/>
          </p:cNvSpPr>
          <p:nvPr/>
        </p:nvSpPr>
        <p:spPr>
          <a:xfrm>
            <a:off x="694481" y="4382586"/>
            <a:ext cx="7812912" cy="66892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9000"/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9000"/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9000"/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9000"/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9000"/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747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1420F8-27C3-BD89-47BB-E9830A2B5DD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64003-F4F0-8874-163E-191FD7056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8D1D5-7E78-8EA9-A7E0-E84C09B66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C2F43-96B8-4E30-91A6-FFF03D73E021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6D3A45A-9B57-F2A2-95EE-DF8F852EB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930638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D78964-31A2-77DD-ABC2-BBC228A96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C07CA-6B82-1AAF-A2F3-2CA891C32E8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3B3D7-AC3C-E31B-F83E-81292CA22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C2F43-96B8-4E30-91A6-FFF03D73E02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C4FA529-10CA-A2FC-25D7-F81F41387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37953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79CAC29-3723-E896-C7FC-F6CE0A945E9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98816-F39F-6F3B-2903-2E0FA68D61D3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87B23-9099-A090-268E-EB9D97580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C2F43-96B8-4E30-91A6-FFF03D73E021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3B851F1-806B-4EC2-E042-BE979FFBE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44256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1725E-3F6C-AD77-AA81-B12E92381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2F43-96B8-4E30-91A6-FFF03D73E021}" type="slidenum">
              <a:rPr lang="en-GB" smtClean="0"/>
              <a:t>5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DF22055-CCB4-D786-1FD1-F73C01A6DE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2155772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48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8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Niccolò Zazzeri</dc:creator>
  <cp:lastModifiedBy>Claudio</cp:lastModifiedBy>
  <cp:revision>33</cp:revision>
  <dcterms:created xsi:type="dcterms:W3CDTF">2022-06-16T09:41:17Z</dcterms:created>
  <dcterms:modified xsi:type="dcterms:W3CDTF">2024-08-13T15:30:56Z</dcterms:modified>
</cp:coreProperties>
</file>